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>
        <p:scale>
          <a:sx n="213" d="100"/>
          <a:sy n="213" d="100"/>
        </p:scale>
        <p:origin x="2504" y="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835515" y="3104839"/>
            <a:ext cx="1492183" cy="1492183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806885" y="3744863"/>
            <a:ext cx="1513355" cy="242198"/>
          </a:xfrm>
          <a:prstGeom prst="rect">
            <a:avLst/>
          </a:prstGeom>
          <a:solidFill>
            <a:srgbClr val="FFE52E"/>
          </a:solidFill>
        </p:spPr>
        <p:txBody>
          <a:bodyPr lIns="0" tIns="432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lze podávat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630" y="889038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BE"/>
              <a:t>Je načase najít parťáky</a:t>
            </a:r>
            <a:br>
              <a:rPr lang="fr-BE"/>
            </a:br>
            <a:r>
              <a:rPr lang="fr-BE"/>
              <a:t> na cestování</a:t>
            </a:r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3A1B7F39-C9F9-43F8-F3A2-65689FE2D1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A2F16DC8-6624-6B3D-C2DC-57541465C639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3789541" y="3111361"/>
            <a:ext cx="2575544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429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Evropská unie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174C16F7-2A8A-251D-CF2A-3BDE2A9D4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2955476" y="3986524"/>
            <a:ext cx="1385641" cy="242198"/>
          </a:xfrm>
          <a:prstGeom prst="rect">
            <a:avLst/>
          </a:prstGeom>
          <a:solidFill>
            <a:srgbClr val="FFE52E"/>
          </a:solidFill>
        </p:spPr>
        <p:txBody>
          <a:bodyPr lIns="0" tIns="432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od 2. dubna</a:t>
            </a:r>
            <a:endParaRPr lang="en-GB"/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2E2A504B-A103-F04F-8E9C-DAF7952A1D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0827250">
            <a:off x="2897220" y="3485985"/>
            <a:ext cx="1291966" cy="242198"/>
          </a:xfrm>
          <a:prstGeom prst="rect">
            <a:avLst/>
          </a:prstGeom>
          <a:solidFill>
            <a:srgbClr val="FFE52E"/>
          </a:solidFill>
        </p:spPr>
        <p:txBody>
          <a:bodyPr lIns="0" tIns="432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Přihlášky</a:t>
            </a:r>
            <a:endParaRPr lang="en-GB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B1752EF-E7C2-5C7B-213D-1B822ADC5D01}"/>
              </a:ext>
            </a:extLst>
          </p:cNvPr>
          <p:cNvSpPr txBox="1"/>
          <p:nvPr userDrawn="1"/>
        </p:nvSpPr>
        <p:spPr>
          <a:xfrm>
            <a:off x="5048451" y="347472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B9F32109-F980-8F1F-86B8-7C68A0EED1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-3039" b="-3463"/>
          <a:stretch/>
        </p:blipFill>
        <p:spPr>
          <a:xfrm>
            <a:off x="188604" y="4093436"/>
            <a:ext cx="1063008" cy="910128"/>
          </a:xfrm>
          <a:prstGeom prst="rect">
            <a:avLst/>
          </a:prstGeom>
        </p:spPr>
      </p:pic>
      <p:sp>
        <p:nvSpPr>
          <p:cNvPr id="40" name="Espace réservé du texte 2">
            <a:extLst>
              <a:ext uri="{FF2B5EF4-FFF2-40B4-BE49-F238E27FC236}">
                <a16:creationId xmlns:a16="http://schemas.microsoft.com/office/drawing/2014/main" id="{036F3C85-AFE4-435F-CD25-3C7A37EC3034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EVROPSKÁ UNIE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13DA154-AF59-2A80-DF1E-71B7BE6631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5F3E5005-1327-5E55-AAA7-86E145375F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6FB473E-8774-525D-6542-89C87B78D9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6873DB4-844D-173E-0E2C-2536BB97AF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7B0EEEE-643D-7A73-E81F-C5DB07D71672}"/>
              </a:ext>
            </a:extLst>
          </p:cNvPr>
          <p:cNvSpPr txBox="1"/>
          <p:nvPr/>
        </p:nvSpPr>
        <p:spPr>
          <a:xfrm>
            <a:off x="648182" y="42517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E458D4-7227-4E9D-830D-42F7960FCD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64BB11-4BB3-4F19-B6B1-DCAD6CE757E6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6057C9EB-E47F-412B-9C6B-56D10C8EDE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11467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121</cp:revision>
  <dcterms:created xsi:type="dcterms:W3CDTF">2021-04-28T16:14:15Z</dcterms:created>
  <dcterms:modified xsi:type="dcterms:W3CDTF">2025-01-16T21:50:53Z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